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2" r:id="rId3"/>
    <p:sldId id="273" r:id="rId4"/>
    <p:sldId id="257" r:id="rId5"/>
    <p:sldId id="258" r:id="rId6"/>
    <p:sldId id="275" r:id="rId7"/>
    <p:sldId id="276" r:id="rId8"/>
    <p:sldId id="286" r:id="rId9"/>
    <p:sldId id="278" r:id="rId10"/>
    <p:sldId id="277" r:id="rId11"/>
    <p:sldId id="274" r:id="rId12"/>
    <p:sldId id="279" r:id="rId13"/>
    <p:sldId id="287" r:id="rId14"/>
    <p:sldId id="280" r:id="rId15"/>
    <p:sldId id="268" r:id="rId16"/>
    <p:sldId id="283" r:id="rId17"/>
    <p:sldId id="284" r:id="rId18"/>
    <p:sldId id="267" r:id="rId19"/>
    <p:sldId id="281" r:id="rId20"/>
    <p:sldId id="285" r:id="rId21"/>
    <p:sldId id="282" r:id="rId22"/>
    <p:sldId id="289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FA7871-7C91-452F-ABF6-1ADE31637F4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7F50AE-ACDE-49C9-95CD-467E98324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Tm="60000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943642"/>
          </a:xfrm>
        </p:spPr>
        <p:txBody>
          <a:bodyPr>
            <a:normAutofit fontScale="40000" lnSpcReduction="20000"/>
          </a:bodyPr>
          <a:lstStyle/>
          <a:p>
            <a:endParaRPr lang="ru-RU" sz="7200" dirty="0" smtClean="0">
              <a:solidFill>
                <a:srgbClr val="002060"/>
              </a:solidFill>
            </a:endParaRPr>
          </a:p>
          <a:p>
            <a:r>
              <a:rPr lang="ru-RU" sz="7200" smtClean="0">
                <a:solidFill>
                  <a:srgbClr val="002060"/>
                </a:solidFill>
              </a:rPr>
              <a:t>1924-1990йй.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70964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err="1" smtClean="0">
                <a:solidFill>
                  <a:srgbClr val="C00000"/>
                </a:solidFill>
              </a:rPr>
              <a:t>Куруптурсун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</a:rPr>
              <a:t>Башиевич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</a:rPr>
              <a:t>Оразбаев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xfrm>
            <a:off x="0" y="214290"/>
            <a:ext cx="6574255" cy="592935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1974й.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К.Б.Оразбаев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Эркин-Юрт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мектебинде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конакта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Суьретте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</a:rPr>
              <a:t>Кончак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Ксирова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Куруптурсун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Оразбаев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Насипхан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Даулова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Ануар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Алабердов</a:t>
            </a:r>
            <a:r>
              <a:rPr lang="ru-RU" b="1" dirty="0" smtClean="0">
                <a:solidFill>
                  <a:srgbClr val="C00000"/>
                </a:solidFill>
              </a:rPr>
              <a:t>, Магомет </a:t>
            </a:r>
            <a:r>
              <a:rPr lang="ru-RU" b="1" dirty="0" err="1" smtClean="0">
                <a:solidFill>
                  <a:srgbClr val="C00000"/>
                </a:solidFill>
              </a:rPr>
              <a:t>Киримов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Юмав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Каракаев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К.Б.Оразбаев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Гамзат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Аджигельдиевтинъ</a:t>
            </a:r>
            <a:r>
              <a:rPr lang="ru-RU" b="1" dirty="0" smtClean="0">
                <a:solidFill>
                  <a:srgbClr val="C00000"/>
                </a:solidFill>
              </a:rPr>
              <a:t> 50 </a:t>
            </a:r>
            <a:r>
              <a:rPr lang="ru-RU" b="1" dirty="0" err="1" smtClean="0">
                <a:solidFill>
                  <a:srgbClr val="C00000"/>
                </a:solidFill>
              </a:rPr>
              <a:t>йыллык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мерекесине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багысланган</a:t>
            </a:r>
            <a:r>
              <a:rPr lang="ru-RU" b="1" dirty="0" smtClean="0">
                <a:solidFill>
                  <a:srgbClr val="C00000"/>
                </a:solidFill>
              </a:rPr>
              <a:t> шарада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К.Б.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Оразбаев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замандас</a:t>
            </a:r>
            <a:r>
              <a:rPr lang="ru-RU" sz="2400" b="1" dirty="0" smtClean="0">
                <a:solidFill>
                  <a:srgbClr val="FF0000"/>
                </a:solidFill>
              </a:rPr>
              <a:t> -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лары </a:t>
            </a:r>
            <a:r>
              <a:rPr lang="ru-RU" sz="2400" b="1" dirty="0" err="1" smtClean="0">
                <a:solidFill>
                  <a:srgbClr val="FF0000"/>
                </a:solidFill>
              </a:rPr>
              <a:t>ман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тыншаюв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вакытында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… </a:t>
            </a:r>
            <a:r>
              <a:rPr lang="ru-RU" sz="3600" b="1" dirty="0" err="1" smtClean="0">
                <a:solidFill>
                  <a:srgbClr val="C00000"/>
                </a:solidFill>
              </a:rPr>
              <a:t>Йырсыз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бир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куьн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болмайсынъ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Шоьлди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йырлап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тоймайсынъ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Кум </a:t>
            </a:r>
            <a:r>
              <a:rPr lang="ru-RU" sz="3600" b="1" dirty="0" err="1" smtClean="0">
                <a:solidFill>
                  <a:srgbClr val="C00000"/>
                </a:solidFill>
              </a:rPr>
              <a:t>кырда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тувып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шыныккан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Туврашыл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шынты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ногайсынъ</a:t>
            </a:r>
            <a:r>
              <a:rPr lang="ru-RU" sz="3600" b="1" dirty="0" smtClean="0">
                <a:solidFill>
                  <a:srgbClr val="C00000"/>
                </a:solidFill>
              </a:rPr>
              <a:t>…</a:t>
            </a:r>
          </a:p>
          <a:p>
            <a:endParaRPr lang="ru-RU" dirty="0" smtClean="0"/>
          </a:p>
          <a:p>
            <a:pPr algn="r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С.И.Капаев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К.Б.Оразбаевтынъ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акында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айткан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соьзлери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F:\КБО\Изображение 0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Тенълер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дослар</a:t>
            </a:r>
            <a:r>
              <a:rPr lang="ru-RU" sz="2800" b="1" dirty="0" smtClean="0">
                <a:solidFill>
                  <a:srgbClr val="FF0000"/>
                </a:solidFill>
              </a:rPr>
              <a:t>….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КБО\Изображение 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5388" y="1524000"/>
            <a:ext cx="6293224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Кумык  </a:t>
            </a:r>
            <a:r>
              <a:rPr lang="ru-RU" b="1" dirty="0" err="1" smtClean="0">
                <a:solidFill>
                  <a:srgbClr val="C00000"/>
                </a:solidFill>
              </a:rPr>
              <a:t>шаири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Аткай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Аджаматов</a:t>
            </a:r>
            <a:r>
              <a:rPr lang="ru-RU" b="1" dirty="0" smtClean="0">
                <a:solidFill>
                  <a:srgbClr val="C00000"/>
                </a:solidFill>
              </a:rPr>
              <a:t> пан </a:t>
            </a:r>
            <a:r>
              <a:rPr lang="ru-RU" b="1" dirty="0" err="1" smtClean="0">
                <a:solidFill>
                  <a:srgbClr val="C00000"/>
                </a:solidFill>
              </a:rPr>
              <a:t>йолыгыс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Калемдас</a:t>
            </a:r>
            <a:r>
              <a:rPr lang="ru-RU" sz="2800" b="1" dirty="0" smtClean="0">
                <a:solidFill>
                  <a:srgbClr val="C00000"/>
                </a:solidFill>
              </a:rPr>
              <a:t> А.У. </a:t>
            </a:r>
            <a:r>
              <a:rPr lang="ru-RU" sz="2800" b="1" dirty="0" err="1" smtClean="0">
                <a:solidFill>
                  <a:srgbClr val="C00000"/>
                </a:solidFill>
              </a:rPr>
              <a:t>Култаев</a:t>
            </a:r>
            <a:r>
              <a:rPr lang="ru-RU" sz="2800" b="1" dirty="0" smtClean="0">
                <a:solidFill>
                  <a:srgbClr val="C00000"/>
                </a:solidFill>
              </a:rPr>
              <a:t> пан.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440" b="1644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Язувшылар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конферен</a:t>
            </a:r>
            <a:r>
              <a:rPr lang="ru-RU" sz="2000" b="1" dirty="0" smtClean="0">
                <a:solidFill>
                  <a:srgbClr val="FF0000"/>
                </a:solidFill>
              </a:rPr>
              <a:t> -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циясында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БО\Изображение 0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4728699" cy="635798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1600200"/>
            <a:ext cx="2550974" cy="37338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Ис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</a:rPr>
              <a:t>батирлери</a:t>
            </a:r>
            <a:r>
              <a:rPr lang="ru-RU" sz="2000" b="1" dirty="0" smtClean="0">
                <a:solidFill>
                  <a:srgbClr val="C00000"/>
                </a:solidFill>
              </a:rPr>
              <a:t>  мен </a:t>
            </a:r>
            <a:r>
              <a:rPr lang="ru-RU" sz="2000" b="1" dirty="0" err="1" smtClean="0">
                <a:solidFill>
                  <a:srgbClr val="C00000"/>
                </a:solidFill>
              </a:rPr>
              <a:t>йолыгыста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err="1" smtClean="0">
                <a:solidFill>
                  <a:srgbClr val="C00000"/>
                </a:solidFill>
              </a:rPr>
              <a:t>Олар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акында</a:t>
            </a:r>
            <a:r>
              <a:rPr lang="ru-RU" sz="2000" b="1" dirty="0" smtClean="0">
                <a:solidFill>
                  <a:srgbClr val="C00000"/>
                </a:solidFill>
              </a:rPr>
              <a:t> макала </a:t>
            </a:r>
            <a:r>
              <a:rPr lang="ru-RU" sz="2000" b="1" dirty="0" err="1" smtClean="0">
                <a:solidFill>
                  <a:srgbClr val="C00000"/>
                </a:solidFill>
              </a:rPr>
              <a:t>азирлев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мырад</a:t>
            </a:r>
            <a:r>
              <a:rPr lang="ru-RU" sz="2000" b="1" dirty="0" smtClean="0">
                <a:solidFill>
                  <a:srgbClr val="C00000"/>
                </a:solidFill>
              </a:rPr>
              <a:t> пан </a:t>
            </a:r>
            <a:r>
              <a:rPr lang="ru-RU" sz="2000" b="1" dirty="0" err="1" smtClean="0">
                <a:solidFill>
                  <a:srgbClr val="C00000"/>
                </a:solidFill>
              </a:rPr>
              <a:t>К.Б.Оразбаев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тынъ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</a:rPr>
              <a:t>шоьл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баьтирлери</a:t>
            </a:r>
            <a:r>
              <a:rPr lang="ru-RU" sz="2000" b="1" dirty="0" smtClean="0">
                <a:solidFill>
                  <a:srgbClr val="C00000"/>
                </a:solidFill>
              </a:rPr>
              <a:t> мен </a:t>
            </a:r>
            <a:r>
              <a:rPr lang="ru-RU" sz="2000" b="1" dirty="0" err="1" smtClean="0">
                <a:solidFill>
                  <a:srgbClr val="C00000"/>
                </a:solidFill>
              </a:rPr>
              <a:t>хабарласувы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Кардаш-тувганлардынъ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касында</a:t>
            </a:r>
            <a:endParaRPr lang="ru-RU" sz="2800" dirty="0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Аз </a:t>
            </a:r>
            <a:r>
              <a:rPr lang="ru-RU" sz="4000" b="1" dirty="0" err="1" smtClean="0">
                <a:solidFill>
                  <a:srgbClr val="C00000"/>
                </a:solidFill>
              </a:rPr>
              <a:t>ногайдынъ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артек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эттинъ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атагын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Тап </a:t>
            </a:r>
            <a:r>
              <a:rPr lang="ru-RU" sz="4000" b="1" dirty="0" err="1" smtClean="0">
                <a:solidFill>
                  <a:srgbClr val="C00000"/>
                </a:solidFill>
              </a:rPr>
              <a:t>юлдыздай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оьрде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шаштынъ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ярыгын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r>
              <a:rPr lang="ru-RU" sz="4000" b="1" dirty="0" err="1" smtClean="0">
                <a:solidFill>
                  <a:srgbClr val="C00000"/>
                </a:solidFill>
              </a:rPr>
              <a:t>Ногай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тилдинъ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r>
              <a:rPr lang="ru-RU" sz="4000" b="1" dirty="0" err="1" smtClean="0">
                <a:solidFill>
                  <a:srgbClr val="C00000"/>
                </a:solidFill>
              </a:rPr>
              <a:t>оьлмес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тилдинъ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тарыгын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r>
              <a:rPr lang="ru-RU" sz="4000" b="1" dirty="0" err="1" smtClean="0">
                <a:solidFill>
                  <a:srgbClr val="C00000"/>
                </a:solidFill>
              </a:rPr>
              <a:t>Йырлап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турдынъ</a:t>
            </a:r>
            <a:r>
              <a:rPr lang="ru-RU" sz="4000" b="1" dirty="0" smtClean="0">
                <a:solidFill>
                  <a:srgbClr val="C00000"/>
                </a:solidFill>
              </a:rPr>
              <a:t> сен </a:t>
            </a:r>
            <a:r>
              <a:rPr lang="ru-RU" sz="4000" b="1" dirty="0" err="1" smtClean="0">
                <a:solidFill>
                  <a:srgbClr val="C00000"/>
                </a:solidFill>
              </a:rPr>
              <a:t>дайым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7858180" cy="514353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 </a:t>
            </a:r>
            <a:r>
              <a:rPr lang="ru-RU" sz="2400" b="1" dirty="0" err="1" smtClean="0">
                <a:solidFill>
                  <a:srgbClr val="C00000"/>
                </a:solidFill>
              </a:rPr>
              <a:t>ноябрьде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Терекли</a:t>
            </a:r>
            <a:r>
              <a:rPr lang="ru-RU" sz="2400" b="1" dirty="0" smtClean="0">
                <a:solidFill>
                  <a:srgbClr val="C00000"/>
                </a:solidFill>
              </a:rPr>
              <a:t> – </a:t>
            </a:r>
            <a:r>
              <a:rPr lang="ru-RU" sz="2400" b="1" dirty="0" err="1" smtClean="0">
                <a:solidFill>
                  <a:srgbClr val="C00000"/>
                </a:solidFill>
              </a:rPr>
              <a:t>Мектебте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оьтетаган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митингте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1964й.   «</a:t>
            </a:r>
            <a:r>
              <a:rPr lang="ru-RU" sz="3600" b="1" dirty="0" err="1" smtClean="0">
                <a:solidFill>
                  <a:srgbClr val="C00000"/>
                </a:solidFill>
              </a:rPr>
              <a:t>Наьсип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юлдызы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1970й.   « </a:t>
            </a:r>
            <a:r>
              <a:rPr lang="ru-RU" sz="3600" b="1" dirty="0" err="1" smtClean="0">
                <a:solidFill>
                  <a:srgbClr val="C00000"/>
                </a:solidFill>
              </a:rPr>
              <a:t>Атадынъ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кушагы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1977й.  «Сабан </a:t>
            </a:r>
            <a:r>
              <a:rPr lang="ru-RU" sz="3600" b="1" dirty="0" err="1" smtClean="0">
                <a:solidFill>
                  <a:srgbClr val="C00000"/>
                </a:solidFill>
              </a:rPr>
              <a:t>туьби</a:t>
            </a:r>
            <a:r>
              <a:rPr lang="ru-RU" sz="3600" b="1" dirty="0" smtClean="0">
                <a:solidFill>
                  <a:srgbClr val="C00000"/>
                </a:solidFill>
              </a:rPr>
              <a:t>- </a:t>
            </a:r>
            <a:r>
              <a:rPr lang="ru-RU" sz="3600" b="1" dirty="0" err="1" smtClean="0">
                <a:solidFill>
                  <a:srgbClr val="C00000"/>
                </a:solidFill>
              </a:rPr>
              <a:t>сары</a:t>
            </a:r>
            <a:r>
              <a:rPr lang="ru-RU" sz="3600" b="1" dirty="0" smtClean="0">
                <a:solidFill>
                  <a:srgbClr val="C00000"/>
                </a:solidFill>
              </a:rPr>
              <a:t> алтын»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1979й.    «</a:t>
            </a:r>
            <a:r>
              <a:rPr lang="ru-RU" sz="3600" b="1" dirty="0" err="1" smtClean="0">
                <a:solidFill>
                  <a:srgbClr val="C00000"/>
                </a:solidFill>
              </a:rPr>
              <a:t>Данъыл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сагыны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1984й.    «</a:t>
            </a:r>
            <a:r>
              <a:rPr lang="ru-RU" sz="3600" b="1" dirty="0" err="1" smtClean="0">
                <a:solidFill>
                  <a:srgbClr val="C00000"/>
                </a:solidFill>
              </a:rPr>
              <a:t>Толкынлар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1984й.     «</a:t>
            </a:r>
            <a:r>
              <a:rPr lang="ru-RU" sz="3600" b="1" dirty="0" err="1" smtClean="0">
                <a:solidFill>
                  <a:srgbClr val="C00000"/>
                </a:solidFill>
              </a:rPr>
              <a:t>Анадынъ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юреги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Элим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меним</a:t>
            </a:r>
            <a:r>
              <a:rPr lang="ru-RU" sz="2800" b="1" dirty="0" smtClean="0">
                <a:solidFill>
                  <a:srgbClr val="C00000"/>
                </a:solidFill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</a:rPr>
              <a:t>ян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дирегим</a:t>
            </a:r>
            <a:r>
              <a:rPr lang="ru-RU" sz="2800" b="1" dirty="0" smtClean="0">
                <a:solidFill>
                  <a:srgbClr val="C00000"/>
                </a:solidFill>
              </a:rPr>
              <a:t> сен </a:t>
            </a:r>
            <a:r>
              <a:rPr lang="ru-RU" sz="2800" b="1" dirty="0" err="1" smtClean="0">
                <a:solidFill>
                  <a:srgbClr val="C00000"/>
                </a:solidFill>
              </a:rPr>
              <a:t>меним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Огырланган</a:t>
            </a:r>
            <a:r>
              <a:rPr lang="ru-RU" sz="2800" b="1" dirty="0" smtClean="0">
                <a:solidFill>
                  <a:srgbClr val="C00000"/>
                </a:solidFill>
              </a:rPr>
              <a:t> ой </a:t>
            </a:r>
            <a:r>
              <a:rPr lang="ru-RU" sz="2800" b="1" dirty="0" err="1" smtClean="0">
                <a:solidFill>
                  <a:srgbClr val="C00000"/>
                </a:solidFill>
              </a:rPr>
              <a:t>казнасы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данадай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Танъсык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болып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танъ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аьзизим</a:t>
            </a:r>
            <a:r>
              <a:rPr lang="ru-RU" sz="2800" b="1" dirty="0" smtClean="0">
                <a:solidFill>
                  <a:srgbClr val="C00000"/>
                </a:solidFill>
              </a:rPr>
              <a:t> сен </a:t>
            </a:r>
            <a:r>
              <a:rPr lang="ru-RU" sz="2800" b="1" dirty="0" err="1" smtClean="0">
                <a:solidFill>
                  <a:srgbClr val="C00000"/>
                </a:solidFill>
              </a:rPr>
              <a:t>меним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Ак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суьти</a:t>
            </a:r>
            <a:r>
              <a:rPr lang="ru-RU" sz="2800" b="1" dirty="0" smtClean="0">
                <a:solidFill>
                  <a:srgbClr val="C00000"/>
                </a:solidFill>
              </a:rPr>
              <a:t> мен </a:t>
            </a:r>
            <a:r>
              <a:rPr lang="ru-RU" sz="2800" b="1" dirty="0" err="1" smtClean="0">
                <a:solidFill>
                  <a:srgbClr val="C00000"/>
                </a:solidFill>
              </a:rPr>
              <a:t>аьдуьвлеген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анамдай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/>
          </a:p>
          <a:p>
            <a:pPr algn="r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К.Б.Оразбаев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Куруптурсын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Оразбаев</a:t>
            </a:r>
            <a:r>
              <a:rPr lang="ru-RU" sz="4400" b="1" dirty="0" smtClean="0">
                <a:solidFill>
                  <a:srgbClr val="C00000"/>
                </a:solidFill>
              </a:rPr>
              <a:t> –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err="1" smtClean="0">
                <a:solidFill>
                  <a:srgbClr val="C00000"/>
                </a:solidFill>
              </a:rPr>
              <a:t>ногай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адабиятынынъ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классиги</a:t>
            </a:r>
            <a:r>
              <a:rPr lang="ru-RU" sz="4400" b="1" dirty="0" smtClean="0">
                <a:solidFill>
                  <a:srgbClr val="C00000"/>
                </a:solidFill>
              </a:rPr>
              <a:t>, </a:t>
            </a:r>
            <a:r>
              <a:rPr lang="ru-RU" sz="4400" b="1" dirty="0" err="1" smtClean="0">
                <a:solidFill>
                  <a:srgbClr val="C00000"/>
                </a:solidFill>
              </a:rPr>
              <a:t>язувшысы</a:t>
            </a:r>
            <a:r>
              <a:rPr lang="ru-RU" sz="3600" b="1" dirty="0" smtClean="0">
                <a:solidFill>
                  <a:srgbClr val="C00000"/>
                </a:solidFill>
              </a:rPr>
              <a:t>.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КБО\DSC05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97040" y="2532060"/>
            <a:ext cx="5302264" cy="4238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БО\Изображение 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500562" cy="642942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357298"/>
            <a:ext cx="3924328" cy="4572000"/>
          </a:xfrm>
        </p:spPr>
        <p:txBody>
          <a:bodyPr>
            <a:prstTxWarp prst="textSlantUp">
              <a:avLst/>
            </a:prstTxWarp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95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йыл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Picture 2" descr="F:\КБО\Изображение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8128"/>
            <a:ext cx="4500562" cy="6429420"/>
          </a:xfrm>
          <a:prstGeom prst="rect">
            <a:avLst/>
          </a:prstGeom>
          <a:noFill/>
        </p:spPr>
      </p:pic>
      <p:pic>
        <p:nvPicPr>
          <p:cNvPr id="6" name="Picture 2" descr="F:\КБО\Изображение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580"/>
            <a:ext cx="4500562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сень\1321883994_img_86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69059"/>
            <a:ext cx="8229600" cy="40818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К.Б.ОразбаевДАССР</a:t>
            </a:r>
            <a:r>
              <a:rPr lang="ru-RU" sz="3200" dirty="0" smtClean="0">
                <a:solidFill>
                  <a:srgbClr val="C00000"/>
                </a:solidFill>
              </a:rPr>
              <a:t> – </a:t>
            </a:r>
            <a:r>
              <a:rPr lang="ru-RU" sz="3200" dirty="0" err="1" smtClean="0">
                <a:solidFill>
                  <a:srgbClr val="C00000"/>
                </a:solidFill>
              </a:rPr>
              <a:t>дынъ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Ногай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районынынъ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Бораншы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авылында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тувган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К.Б.Оразбаев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суьйикли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аьели</a:t>
            </a:r>
            <a:r>
              <a:rPr lang="ru-RU" sz="2000" b="1" dirty="0" smtClean="0">
                <a:solidFill>
                  <a:srgbClr val="C00000"/>
                </a:solidFill>
              </a:rPr>
              <a:t> мен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690" r="10690"/>
          <a:stretch>
            <a:fillRect/>
          </a:stretch>
        </p:blipFill>
        <p:spPr bwMode="auto">
          <a:xfrm>
            <a:off x="428625" y="714375"/>
            <a:ext cx="5929325" cy="55626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1940 </a:t>
            </a:r>
            <a:r>
              <a:rPr lang="ru-RU" b="1" dirty="0" err="1" smtClean="0">
                <a:solidFill>
                  <a:srgbClr val="C00000"/>
                </a:solidFill>
              </a:rPr>
              <a:t>йылдынъ</a:t>
            </a:r>
            <a:r>
              <a:rPr lang="ru-RU" b="1" dirty="0" smtClean="0">
                <a:solidFill>
                  <a:srgbClr val="C00000"/>
                </a:solidFill>
              </a:rPr>
              <a:t> 5 </a:t>
            </a:r>
            <a:r>
              <a:rPr lang="ru-RU" b="1" dirty="0" err="1" smtClean="0">
                <a:solidFill>
                  <a:srgbClr val="C00000"/>
                </a:solidFill>
              </a:rPr>
              <a:t>сентябриннен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алып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К.Б.Оразбаев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Шоьллик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маягы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b="1" dirty="0" err="1" smtClean="0">
                <a:solidFill>
                  <a:srgbClr val="C00000"/>
                </a:solidFill>
              </a:rPr>
              <a:t>газетасы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нынъ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редакциясында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куллык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эткен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Атландым</a:t>
            </a:r>
            <a:r>
              <a:rPr lang="ru-RU" b="1" dirty="0" smtClean="0">
                <a:solidFill>
                  <a:srgbClr val="C00000"/>
                </a:solidFill>
              </a:rPr>
              <a:t> мен,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Кус </a:t>
            </a:r>
            <a:r>
              <a:rPr lang="ru-RU" b="1" dirty="0" err="1" smtClean="0">
                <a:solidFill>
                  <a:srgbClr val="C00000"/>
                </a:solidFill>
              </a:rPr>
              <a:t>канатын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кушкандай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Ясандым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Сепер-йолга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карайым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деп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Коьнъилим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меним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Булытларда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ушкандай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Ясардым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Эл </a:t>
            </a:r>
            <a:r>
              <a:rPr lang="ru-RU" b="1" dirty="0" err="1" smtClean="0">
                <a:solidFill>
                  <a:srgbClr val="C00000"/>
                </a:solidFill>
              </a:rPr>
              <a:t>коьзине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ярайым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деп</a:t>
            </a:r>
            <a:r>
              <a:rPr lang="ru-RU" b="1" dirty="0" smtClean="0">
                <a:solidFill>
                  <a:srgbClr val="C00000"/>
                </a:solidFill>
              </a:rPr>
              <a:t>!...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Ойларым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ман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Бой </a:t>
            </a:r>
            <a:r>
              <a:rPr lang="ru-RU" b="1" dirty="0" err="1" smtClean="0">
                <a:solidFill>
                  <a:srgbClr val="C00000"/>
                </a:solidFill>
              </a:rPr>
              <a:t>ясап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оьсермен</a:t>
            </a:r>
            <a:r>
              <a:rPr lang="ru-RU" b="1" dirty="0" smtClean="0">
                <a:solidFill>
                  <a:srgbClr val="C00000"/>
                </a:solidFill>
              </a:rPr>
              <a:t>  мен,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Оьмирдинъ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тенъизине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туьсермен</a:t>
            </a:r>
            <a:r>
              <a:rPr lang="ru-RU" b="1" dirty="0" smtClean="0">
                <a:solidFill>
                  <a:srgbClr val="C00000"/>
                </a:solidFill>
              </a:rPr>
              <a:t> мен,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Агын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сувлы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Толкынларын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тоьсермен</a:t>
            </a:r>
            <a:r>
              <a:rPr lang="ru-RU" b="1" dirty="0" smtClean="0">
                <a:solidFill>
                  <a:srgbClr val="C00000"/>
                </a:solidFill>
              </a:rPr>
              <a:t> мен,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Карувым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ман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Кас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кондырып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эсермен</a:t>
            </a:r>
            <a:r>
              <a:rPr lang="ru-RU" b="1" dirty="0" smtClean="0">
                <a:solidFill>
                  <a:srgbClr val="C00000"/>
                </a:solidFill>
              </a:rPr>
              <a:t> мен. </a:t>
            </a:r>
          </a:p>
          <a:p>
            <a:pPr algn="r"/>
            <a:r>
              <a:rPr lang="ru-RU" sz="33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К.Б.Оразбаев</a:t>
            </a:r>
            <a:endParaRPr lang="ru-RU" sz="33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КБО\Изображение 0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Агитколлективлер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етекшилерининъ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семинары.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Райисполком 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1957 </a:t>
            </a:r>
            <a:r>
              <a:rPr lang="ru-RU" b="1" dirty="0" err="1" smtClean="0">
                <a:solidFill>
                  <a:srgbClr val="C00000"/>
                </a:solidFill>
              </a:rPr>
              <a:t>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6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339</TotalTime>
  <Words>298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Bookman Old Style</vt:lpstr>
      <vt:lpstr>Constantia</vt:lpstr>
      <vt:lpstr>Monotype Corsiva</vt:lpstr>
      <vt:lpstr>Wingdings 2</vt:lpstr>
      <vt:lpstr>Бумажная</vt:lpstr>
      <vt:lpstr>  Куруптурсун Башиевич Оразбаев</vt:lpstr>
      <vt:lpstr>Презентация PowerPoint</vt:lpstr>
      <vt:lpstr>Куруптурсын Оразбаев – ногай адабиятынынъ классиги, язувшысы. </vt:lpstr>
      <vt:lpstr>Презентация PowerPoint</vt:lpstr>
      <vt:lpstr>К.Б.ОразбаевДАССР – дынъ Ногай районынынъ Бораншы авылында тувган.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Кумык  шаири   Аткай Аджаматов пан йолыгыс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Куруптурсун Башиевич Оразбаев</dc:title>
  <dc:creator>1</dc:creator>
  <cp:lastModifiedBy>Пользователь Windows</cp:lastModifiedBy>
  <cp:revision>40</cp:revision>
  <dcterms:created xsi:type="dcterms:W3CDTF">2014-11-21T07:17:00Z</dcterms:created>
  <dcterms:modified xsi:type="dcterms:W3CDTF">2019-11-18T21:04:33Z</dcterms:modified>
</cp:coreProperties>
</file>